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56" r:id="rId2"/>
    <p:sldId id="794" r:id="rId3"/>
    <p:sldId id="795" r:id="rId4"/>
    <p:sldId id="796" r:id="rId5"/>
    <p:sldId id="831" r:id="rId6"/>
    <p:sldId id="806" r:id="rId7"/>
    <p:sldId id="801" r:id="rId8"/>
    <p:sldId id="807" r:id="rId9"/>
    <p:sldId id="808" r:id="rId10"/>
    <p:sldId id="798" r:id="rId11"/>
    <p:sldId id="811" r:id="rId12"/>
    <p:sldId id="832" r:id="rId13"/>
    <p:sldId id="812" r:id="rId14"/>
    <p:sldId id="833" r:id="rId15"/>
    <p:sldId id="816" r:id="rId16"/>
    <p:sldId id="818" r:id="rId17"/>
    <p:sldId id="821" r:id="rId18"/>
    <p:sldId id="823" r:id="rId19"/>
    <p:sldId id="820" r:id="rId20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22"/>
    </p:embeddedFont>
    <p:embeddedFont>
      <p:font typeface="BloomingGroveBold" panose="02000803000000000000" pitchFamily="5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7" autoAdjust="0"/>
    <p:restoredTop sz="86410" autoAdjust="0"/>
  </p:normalViewPr>
  <p:slideViewPr>
    <p:cSldViewPr>
      <p:cViewPr varScale="1">
        <p:scale>
          <a:sx n="100" d="100"/>
          <a:sy n="100" d="100"/>
        </p:scale>
        <p:origin x="15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A28EB-48AD-430E-8A9A-80F3158DCF4B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95467-7EA1-42C1-9A56-5B6B11B6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9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" y="457200"/>
            <a:ext cx="6035040" cy="5576682"/>
          </a:xfrm>
          <a:solidFill>
            <a:schemeClr val="tx2">
              <a:tint val="40000"/>
            </a:schemeClr>
          </a:solidFill>
          <a:ln w="0">
            <a:solidFill>
              <a:schemeClr val="tx1"/>
            </a:solidFill>
            <a:round/>
          </a:ln>
          <a:effectLst>
            <a:outerShdw blurRad="76200" dist="88900" algn="l" rotWithShape="0">
              <a:schemeClr val="bg1">
                <a:alpha val="50000"/>
              </a:scheme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744AE17-6598-4240-99DB-F7F89E08EF0C}" type="datetimeFigureOut">
              <a:rPr lang="en-US" smtClean="0"/>
              <a:t>5/1/2016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8305800" cy="1143000"/>
          </a:xfrm>
        </p:spPr>
        <p:txBody>
          <a:bodyPr anchor="b"/>
          <a:lstStyle/>
          <a:p>
            <a:endParaRPr lang="en-US" sz="2800" dirty="0"/>
          </a:p>
          <a:p>
            <a:r>
              <a:rPr lang="en-US" sz="2800" dirty="0"/>
              <a:t>(The Awesome Mrs. M.</a:t>
            </a:r>
            <a:r>
              <a:rPr lang="en-US" sz="2800" baseline="0" dirty="0"/>
              <a:t>)</a:t>
            </a:r>
            <a:endParaRPr lang="en-US" sz="2800" dirty="0"/>
          </a:p>
          <a:p>
            <a:r>
              <a:rPr lang="en-US" sz="2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Wonderful</a:t>
            </a:r>
            <a:r>
              <a:rPr lang="en-US" baseline="0" dirty="0"/>
              <a:t> World</a:t>
            </a:r>
            <a:endParaRPr lang="en-US" dirty="0"/>
          </a:p>
        </p:txBody>
      </p:sp>
      <p:pic>
        <p:nvPicPr>
          <p:cNvPr id="4" name="01 What a Wonderful 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"/>
    </mc:Choice>
    <mc:Fallback xmlns="">
      <p:transition spd="slow" advTm="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" y="533400"/>
            <a:ext cx="9041505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95953"/>
      </p:ext>
    </p:extLst>
  </p:cSld>
  <p:clrMapOvr>
    <a:masterClrMapping/>
  </p:clrMapOvr>
  <p:transition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10" y="533400"/>
            <a:ext cx="4350379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03548"/>
      </p:ext>
    </p:extLst>
  </p:cSld>
  <p:clrMapOvr>
    <a:masterClrMapping/>
  </p:clrMapOvr>
  <p:transition advTm="339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78" y="533400"/>
            <a:ext cx="4458843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94179"/>
      </p:ext>
    </p:extLst>
  </p:cSld>
  <p:clrMapOvr>
    <a:masterClrMapping/>
  </p:clrMapOvr>
  <p:transition advTm="21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2" y="533400"/>
            <a:ext cx="8522735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23055"/>
      </p:ext>
    </p:extLst>
  </p:cSld>
  <p:clrMapOvr>
    <a:masterClrMapping/>
  </p:clrMapOvr>
  <p:transition advTm="72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r="10210"/>
          <a:stretch/>
        </p:blipFill>
        <p:spPr>
          <a:xfrm>
            <a:off x="2057400" y="533400"/>
            <a:ext cx="5029200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34925"/>
      </p:ext>
    </p:extLst>
  </p:cSld>
  <p:clrMapOvr>
    <a:masterClrMapping/>
  </p:clrMapOvr>
  <p:transition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0" y="533400"/>
            <a:ext cx="7975320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75046"/>
      </p:ext>
    </p:extLst>
  </p:cSld>
  <p:clrMapOvr>
    <a:masterClrMapping/>
  </p:clrMapOvr>
  <p:transition advTm="72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65" y="533400"/>
            <a:ext cx="5056669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36828"/>
      </p:ext>
    </p:extLst>
  </p:cSld>
  <p:clrMapOvr>
    <a:masterClrMapping/>
  </p:clrMapOvr>
  <p:transition advTm="623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973927"/>
            <a:ext cx="9123422" cy="5443546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1102"/>
      </p:ext>
    </p:extLst>
  </p:cSld>
  <p:clrMapOvr>
    <a:masterClrMapping/>
  </p:clrMapOvr>
  <p:transition advTm="8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0" y="533400"/>
            <a:ext cx="8039340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75117"/>
      </p:ext>
    </p:extLst>
  </p:cSld>
  <p:clrMapOvr>
    <a:masterClrMapping/>
  </p:clrMapOvr>
  <p:transition advTm="135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625043"/>
            <a:ext cx="9123422" cy="61413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04">
        <p:fade/>
      </p:transition>
    </mc:Choice>
    <mc:Fallback xmlns="">
      <p:transition spd="med" advTm="1090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573779"/>
            <a:ext cx="9123422" cy="6243841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69038"/>
      </p:ext>
    </p:extLst>
  </p:cSld>
  <p:clrMapOvr>
    <a:masterClrMapping/>
  </p:clrMapOvr>
  <p:transition advTm="4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33400"/>
            <a:ext cx="4216400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92442"/>
      </p:ext>
    </p:extLst>
  </p:cSld>
  <p:clrMapOvr>
    <a:masterClrMapping/>
  </p:clrMapOvr>
  <p:transition advTm="315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5" y="533400"/>
            <a:ext cx="8136168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02078"/>
      </p:ext>
    </p:extLst>
  </p:cSld>
  <p:clrMapOvr>
    <a:masterClrMapping/>
  </p:clrMapOvr>
  <p:transition advTm="523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1225961"/>
            <a:ext cx="9123422" cy="4939477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93723"/>
      </p:ext>
    </p:extLst>
  </p:cSld>
  <p:clrMapOvr>
    <a:masterClrMapping/>
  </p:clrMapOvr>
  <p:transition advTm="1237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91" y="533400"/>
            <a:ext cx="5653018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82598"/>
      </p:ext>
    </p:extLst>
  </p:cSld>
  <p:clrMapOvr>
    <a:masterClrMapping/>
  </p:clrMapOvr>
  <p:transition advTm="65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4" y="533400"/>
            <a:ext cx="7822131" cy="63246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21261"/>
      </p:ext>
    </p:extLst>
  </p:cSld>
  <p:clrMapOvr>
    <a:masterClrMapping/>
  </p:clrMapOvr>
  <p:transition advTm="235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844631"/>
            <a:ext cx="9123422" cy="570213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0"/>
    </mc:Choice>
    <mc:Fallback xmlns="">
      <p:transition spd="slow" advTm="305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550030"/>
            <a:ext cx="9123422" cy="629133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57664"/>
      </p:ext>
    </p:extLst>
  </p:cSld>
  <p:clrMapOvr>
    <a:masterClrMapping/>
  </p:clrMapOvr>
  <p:transition advTm="12201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nettePaperShad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6">
      <a:majorFont>
        <a:latin typeface="BloomingGroveBold"/>
        <a:ea typeface=""/>
        <a:cs typeface=""/>
      </a:majorFont>
      <a:minorFont>
        <a:latin typeface="BloomingGroveBold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2491</TotalTime>
  <Words>10</Words>
  <Application>Microsoft Office PowerPoint</Application>
  <PresentationFormat>On-screen Show (4:3)</PresentationFormat>
  <Paragraphs>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Wingdings 2</vt:lpstr>
      <vt:lpstr>BloomingGroveBold</vt:lpstr>
      <vt:lpstr>Calibri</vt:lpstr>
      <vt:lpstr>AnnettePaperShadow</vt:lpstr>
      <vt:lpstr>Wonderful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FINAL TEMPLATE</dc:title>
  <dc:creator>Annette Marcucilli</dc:creator>
  <cp:lastModifiedBy>Annette Marc</cp:lastModifiedBy>
  <cp:revision>285</cp:revision>
  <dcterms:created xsi:type="dcterms:W3CDTF">2010-10-07T13:32:13Z</dcterms:created>
  <dcterms:modified xsi:type="dcterms:W3CDTF">2016-05-02T03:29:50Z</dcterms:modified>
</cp:coreProperties>
</file>